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61" r:id="rId8"/>
    <p:sldId id="262" r:id="rId9"/>
    <p:sldId id="266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712" autoAdjust="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8/30/2020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nMTHhKdk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5WhLZnPH7F5H2payB0Q834Lx43bqsGH/edit" TargetMode="External"/><Relationship Id="rId2" Type="http://schemas.openxmlformats.org/officeDocument/2006/relationships/hyperlink" Target="https://returntogether.scusd.edu/return-learn-distance-learn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ebehearst.org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-Pechette@scusd.edu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August</a:t>
            </a:r>
          </a:p>
          <a:p>
            <a:r>
              <a:rPr lang="en-US" dirty="0" smtClean="0"/>
              <a:t>2020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886947" y="2725791"/>
            <a:ext cx="5411184" cy="1827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Phoebe A. Hearst Elementary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Distance Learning Plan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</a:t>
            </a:r>
            <a:endParaRPr lang="en-US" dirty="0"/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499847"/>
            <a:ext cx="285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Every kid needs a champion | Rita Pierson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81100" y="196734"/>
            <a:ext cx="3847491" cy="1589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Daily Live Instruction/Schedules</a:t>
            </a:r>
            <a:endParaRPr lang="en-US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3913632" cy="64652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hlinkClick r:id="rId2"/>
              </a:rPr>
              <a:t>Return to Learn Plan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Live Instruction </a:t>
            </a:r>
            <a:r>
              <a:rPr lang="en-US" dirty="0" smtClean="0">
                <a:hlinkClick r:id="rId3"/>
              </a:rPr>
              <a:t>SB 98</a:t>
            </a:r>
            <a:endParaRPr lang="en-US" dirty="0" smtClean="0"/>
          </a:p>
          <a:p>
            <a:r>
              <a:rPr lang="en-US" dirty="0" smtClean="0"/>
              <a:t>Bulk of Synchronous instruction will be between 8:00-12:00</a:t>
            </a:r>
          </a:p>
          <a:p>
            <a:r>
              <a:rPr lang="en-US" dirty="0" smtClean="0"/>
              <a:t>Focus on Essential Standards ELA &amp; Math</a:t>
            </a:r>
          </a:p>
          <a:p>
            <a:r>
              <a:rPr lang="en-US" dirty="0" smtClean="0"/>
              <a:t>Enrichment – PE (1-6), Tech (1-4) &amp; Art all grades 1:00-2:00</a:t>
            </a:r>
          </a:p>
          <a:p>
            <a:r>
              <a:rPr lang="en-US" dirty="0" smtClean="0"/>
              <a:t>Assessing Student Learning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Principal's Reflections: Stop the Homework Insanity and Let Kids Be Kid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586">
            <a:off x="6479355" y="738773"/>
            <a:ext cx="4486656" cy="44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67119" y="872618"/>
            <a:ext cx="4533030" cy="10615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Synchronous vs. Asynchronous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dirty="0" smtClean="0"/>
              <a:t>Example of a 3</a:t>
            </a:r>
            <a:r>
              <a:rPr lang="en-US" baseline="30000" dirty="0" smtClean="0"/>
              <a:t>rd</a:t>
            </a:r>
            <a:r>
              <a:rPr lang="en-US" dirty="0" smtClean="0"/>
              <a:t> grade Daily Schedule: Ms. Dighero</a:t>
            </a:r>
            <a:endParaRPr lang="en-US" dirty="0"/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779656788"/>
              </p:ext>
            </p:extLst>
          </p:nvPr>
        </p:nvGraphicFramePr>
        <p:xfrm>
          <a:off x="5159375" y="1161524"/>
          <a:ext cx="6122105" cy="385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401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1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2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3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1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2,450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4,223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1,600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2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3,995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864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12,042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3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4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5,625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4,805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541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5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642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8,511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411917"/>
            <a:ext cx="81915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Social Emotional Learning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Monthly Themes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Mini Lessons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Focus on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Please reach out if you need support with regard to your child’s Social-emotional wellness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9850">
            <a:off x="5113460" y="556784"/>
            <a:ext cx="5544506" cy="5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375" y="3947225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DRESS CODE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199" y="704859"/>
            <a:ext cx="70731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B050"/>
                </a:solidFill>
              </a:rPr>
              <a:t>Dress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wear clothes. Tops and bottoms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ask that students not wear PJ’s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make sure all pets are securely outside of the video frame and no toy sharing unless directed by your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would like to wear uniforms, you are welcome to but it is not required at this time.</a:t>
            </a:r>
            <a:endParaRPr lang="en-US" dirty="0"/>
          </a:p>
        </p:txBody>
      </p:sp>
      <p:pic>
        <p:nvPicPr>
          <p:cNvPr id="3" name="Picture 2" descr="'Fake news' and school uniforms: Most popular research roundups of 20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89" y="3247709"/>
            <a:ext cx="4572000" cy="3063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851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Attendance &amp; Website Info.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199" y="704859"/>
            <a:ext cx="70731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B050"/>
                </a:solidFill>
              </a:rPr>
              <a:t>Attendance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call all absences into the office if your child is out for any reason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916-395-4685 press 1 for attendance hotline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3043517"/>
            <a:ext cx="70731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B050"/>
                </a:solidFill>
                <a:hlinkClick r:id="rId2"/>
              </a:rPr>
              <a:t>Phoebehearst.org</a:t>
            </a:r>
            <a:r>
              <a:rPr lang="en-US" sz="4400" b="1" i="1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Grade Level Supply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 Amazon Wish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Front office and Teacher contact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my communication goes on there as well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Contact </a:t>
            </a:r>
            <a:br>
              <a:rPr lang="en-US" sz="3600" dirty="0" smtClean="0"/>
            </a:br>
            <a:r>
              <a:rPr lang="en-US" sz="3600" dirty="0" smtClean="0"/>
              <a:t>Principal Pechette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Michelle Pechette</a:t>
            </a:r>
          </a:p>
          <a:p>
            <a:r>
              <a:rPr lang="en-US" dirty="0" smtClean="0">
                <a:solidFill>
                  <a:schemeClr val="accent2"/>
                </a:solidFill>
                <a:hlinkClick r:id="rId2"/>
              </a:rPr>
              <a:t>m</a:t>
            </a:r>
            <a:r>
              <a:rPr lang="en-US" dirty="0" smtClean="0">
                <a:solidFill>
                  <a:schemeClr val="accent2"/>
                </a:solidFill>
                <a:hlinkClick r:id="rId2"/>
              </a:rPr>
              <a:t>ichelle-pechette@scusd.edu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Cell – 916-752-3596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265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Office Theme</vt:lpstr>
      <vt:lpstr>Phoebe A. Hearst Elementary</vt:lpstr>
      <vt:lpstr>Engagement </vt:lpstr>
      <vt:lpstr>Daily Live Instruction/Schedules</vt:lpstr>
      <vt:lpstr>Synchronous vs. Asynchronous</vt:lpstr>
      <vt:lpstr>Social Emotional Learning</vt:lpstr>
      <vt:lpstr>DRESS CODE</vt:lpstr>
      <vt:lpstr>Attendance &amp; Website Info.</vt:lpstr>
      <vt:lpstr>Contact  Principal Pechette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2020-08-30T22:04:11Z</dcterms:created>
  <dcterms:modified xsi:type="dcterms:W3CDTF">2020-09-01T01:39:14Z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